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27-3-2015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Verdana" pitchFamily="34" charset="0"/>
              </a:rPr>
              <a:t>Van recept naar medicijn</a:t>
            </a:r>
            <a:endParaRPr lang="nl-NL" dirty="0">
              <a:latin typeface="Verdana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tx1"/>
                </a:solidFill>
                <a:latin typeface="Verdana" pitchFamily="34" charset="0"/>
              </a:rPr>
              <a:t>Apotheek.nl</a:t>
            </a:r>
            <a:endParaRPr lang="nl-NL" dirty="0" smtClean="0">
              <a:solidFill>
                <a:schemeClr val="tx1"/>
              </a:solidFill>
              <a:latin typeface="Verdana" pitchFamily="34" charset="0"/>
            </a:endParaRPr>
          </a:p>
          <a:p>
            <a:endParaRPr lang="nl-NL" sz="800" dirty="0" smtClean="0"/>
          </a:p>
          <a:p>
            <a:endParaRPr lang="nl-NL" sz="800" dirty="0" smtClean="0"/>
          </a:p>
          <a:p>
            <a:endParaRPr lang="nl-NL" sz="800" dirty="0" smtClean="0"/>
          </a:p>
          <a:p>
            <a:endParaRPr lang="nl-NL" sz="800" dirty="0" smtClean="0"/>
          </a:p>
          <a:p>
            <a:endParaRPr lang="nl-NL" sz="800" dirty="0" smtClean="0"/>
          </a:p>
          <a:p>
            <a:r>
              <a:rPr lang="nl-NL" sz="800" dirty="0" smtClean="0">
                <a:solidFill>
                  <a:schemeClr val="tx1"/>
                </a:solidFill>
                <a:latin typeface="Verdana" pitchFamily="34" charset="0"/>
              </a:rPr>
              <a:t>E. </a:t>
            </a:r>
            <a:r>
              <a:rPr lang="nl-NL" sz="800" smtClean="0">
                <a:solidFill>
                  <a:schemeClr val="tx1"/>
                </a:solidFill>
                <a:latin typeface="Verdana" pitchFamily="34" charset="0"/>
              </a:rPr>
              <a:t>Flink </a:t>
            </a:r>
            <a:r>
              <a:rPr lang="nl-NL" sz="800" smtClean="0">
                <a:solidFill>
                  <a:schemeClr val="tx1"/>
                </a:solidFill>
                <a:latin typeface="Verdana" pitchFamily="34" charset="0"/>
              </a:rPr>
              <a:t>2014</a:t>
            </a:r>
            <a:endParaRPr lang="nl-NL" sz="800" dirty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Medicijn van etiket voorzien.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- Etiket: persoonlijke gegevens, hoe medicijn te gebruiken, soms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   waarschuwingssticker bij geplakt.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6840760" cy="456050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Barcodescanner controleert of assistente of juiste medicijn is 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   gepakt. 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6984776" cy="464968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Collega assistente controleert recept, ingevoerde gegevens,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  geneesmiddel.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6912768" cy="460175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Patiënt ontvangt medicijn.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- Assistente adviseert: gebruik, werking, evt. bijwerkingen.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08629" y="1565702"/>
            <a:ext cx="6919755" cy="459960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Apotheker controleert elke dag alle recepten.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556792"/>
            <a:ext cx="6840760" cy="454721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 </a:t>
            </a:r>
            <a:r>
              <a:rPr lang="nl-NL" dirty="0" smtClean="0">
                <a:latin typeface="Verdana" pitchFamily="34" charset="0"/>
              </a:rPr>
              <a:t>Verpleegkundige/ verzorgende</a:t>
            </a:r>
          </a:p>
          <a:p>
            <a:pPr>
              <a:buNone/>
            </a:pPr>
            <a:endParaRPr lang="nl-NL" dirty="0" smtClean="0">
              <a:latin typeface="Verdana" pitchFamily="34" charset="0"/>
            </a:endParaRPr>
          </a:p>
          <a:p>
            <a:pPr>
              <a:buNone/>
            </a:pPr>
            <a:r>
              <a:rPr lang="nl-NL" dirty="0" smtClean="0">
                <a:latin typeface="Verdana" pitchFamily="34" charset="0"/>
              </a:rPr>
              <a:t>                           =</a:t>
            </a:r>
          </a:p>
          <a:p>
            <a:pPr>
              <a:buNone/>
            </a:pPr>
            <a:endParaRPr lang="nl-NL" dirty="0" smtClean="0">
              <a:latin typeface="Verdana" pitchFamily="34" charset="0"/>
            </a:endParaRPr>
          </a:p>
          <a:p>
            <a:pPr>
              <a:buNone/>
            </a:pPr>
            <a:r>
              <a:rPr lang="nl-NL" dirty="0" smtClean="0"/>
              <a:t>        </a:t>
            </a:r>
            <a:r>
              <a:rPr lang="nl-NL" dirty="0" smtClean="0">
                <a:latin typeface="Verdana" pitchFamily="34" charset="0"/>
              </a:rPr>
              <a:t>half apothekersassistente!</a:t>
            </a:r>
            <a:endParaRPr lang="nl-NL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nl-NL" sz="1600" dirty="0" smtClean="0"/>
              <a:t>-    </a:t>
            </a:r>
            <a:r>
              <a:rPr lang="nl-NL" sz="2000" dirty="0" smtClean="0">
                <a:latin typeface="Verdana" pitchFamily="34" charset="0"/>
              </a:rPr>
              <a:t>Arts schrijft recept voor.</a:t>
            </a:r>
            <a:br>
              <a:rPr lang="nl-NL" sz="2000" dirty="0" smtClean="0">
                <a:latin typeface="Verdana" pitchFamily="34" charset="0"/>
              </a:rPr>
            </a:br>
            <a:r>
              <a:rPr lang="nl-NL" sz="2000" dirty="0" smtClean="0">
                <a:latin typeface="Verdana" pitchFamily="34" charset="0"/>
              </a:rPr>
              <a:t>- Patiënt gaat met recept naar apotheek.</a:t>
            </a:r>
            <a:br>
              <a:rPr lang="nl-NL" sz="2000" dirty="0" smtClean="0">
                <a:latin typeface="Verdana" pitchFamily="34" charset="0"/>
              </a:rPr>
            </a:br>
            <a:r>
              <a:rPr lang="nl-NL" sz="2000" dirty="0" smtClean="0">
                <a:latin typeface="Verdana" pitchFamily="34" charset="0"/>
              </a:rPr>
              <a:t>- Levert recept af aan apothekersassistente.</a:t>
            </a:r>
            <a:br>
              <a:rPr lang="nl-NL" sz="2000" dirty="0" smtClean="0">
                <a:latin typeface="Verdana" pitchFamily="34" charset="0"/>
              </a:rPr>
            </a:br>
            <a:r>
              <a:rPr lang="nl-NL" sz="2000" dirty="0" smtClean="0">
                <a:latin typeface="Verdana" pitchFamily="34" charset="0"/>
              </a:rPr>
              <a:t>- Apothekersassistente stelt evt. aanvullende vragen.</a:t>
            </a:r>
            <a:endParaRPr lang="nl-NL" sz="20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060848"/>
            <a:ext cx="6122582" cy="40757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Assistente voert gegevens in patiëntendossier.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- Zij controleert: voorgeschreven medicatie, dosering, wisselwerking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   met medicijnen die al gebruikt worden.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4767" y="2132856"/>
            <a:ext cx="6057553" cy="403244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Soms extra deskundigheid nodig.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- Assistente raadpleegt apotheker of medicijn meegegeven kan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  worden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16832"/>
            <a:ext cx="6696744" cy="44514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Zo nodig neemt apotheker contact op met huisarts of specialist.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00808"/>
            <a:ext cx="6727248" cy="447175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Apotheker legt evt. aanpassingen vast in medicatiedossier.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556792"/>
            <a:ext cx="7056784" cy="469080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Etiket van het medicijn wordt afgedrukt. 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00808"/>
            <a:ext cx="6560691" cy="436738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Assistente pakt het medicijn. 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484784"/>
            <a:ext cx="6993371" cy="466224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1800" dirty="0" smtClean="0">
                <a:latin typeface="Verdana" pitchFamily="34" charset="0"/>
              </a:rPr>
              <a:t>- Soms medicijnen speciaal gemaakt of aangepast worden.</a:t>
            </a:r>
            <a:br>
              <a:rPr lang="nl-NL" sz="1800" dirty="0" smtClean="0">
                <a:latin typeface="Verdana" pitchFamily="34" charset="0"/>
              </a:rPr>
            </a:br>
            <a:r>
              <a:rPr lang="nl-NL" sz="1800" dirty="0" smtClean="0">
                <a:latin typeface="Verdana" pitchFamily="34" charset="0"/>
              </a:rPr>
              <a:t>- Dit kost veel tijd om op te wachten.</a:t>
            </a:r>
            <a:endParaRPr lang="nl-NL" sz="1800" dirty="0">
              <a:latin typeface="Verdana" pitchFamily="34" charset="0"/>
            </a:endParaRPr>
          </a:p>
        </p:txBody>
      </p:sp>
      <p:pic>
        <p:nvPicPr>
          <p:cNvPr id="4" name="Tijdelijke aanduiding voor inhoud 3" descr="recept naar medicijn 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62305"/>
            <a:ext cx="6912767" cy="460175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120</Words>
  <Application>Microsoft Office PowerPoint</Application>
  <PresentationFormat>Diavoorstelling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Office-thema</vt:lpstr>
      <vt:lpstr>Van recept naar medicijn</vt:lpstr>
      <vt:lpstr>-    Arts schrijft recept voor. - Patiënt gaat met recept naar apotheek. - Levert recept af aan apothekersassistente. - Apothekersassistente stelt evt. aanvullende vragen.</vt:lpstr>
      <vt:lpstr>- Assistente voert gegevens in patiëntendossier. - Zij controleert: voorgeschreven medicatie, dosering, wisselwerking    met medicijnen die al gebruikt worden.</vt:lpstr>
      <vt:lpstr>- Soms extra deskundigheid nodig. - Assistente raadpleegt apotheker of medicijn meegegeven kan   worden</vt:lpstr>
      <vt:lpstr>- Zo nodig neemt apotheker contact op met huisarts of specialist.</vt:lpstr>
      <vt:lpstr>- Apotheker legt evt. aanpassingen vast in medicatiedossier.</vt:lpstr>
      <vt:lpstr>- Etiket van het medicijn wordt afgedrukt. </vt:lpstr>
      <vt:lpstr>- Assistente pakt het medicijn. </vt:lpstr>
      <vt:lpstr>- Soms medicijnen speciaal gemaakt of aangepast worden. - Dit kost veel tijd om op te wachten.</vt:lpstr>
      <vt:lpstr>- Medicijn van etiket voorzien. - Etiket: persoonlijke gegevens, hoe medicijn te gebruiken, soms    waarschuwingssticker bij geplakt.</vt:lpstr>
      <vt:lpstr>- Barcodescanner controleert of assistente of juiste medicijn is     gepakt. </vt:lpstr>
      <vt:lpstr>- Collega assistente controleert recept, ingevoerde gegevens,   geneesmiddel.</vt:lpstr>
      <vt:lpstr>- Patiënt ontvangt medicijn. - Assistente adviseert: gebruik, werking, evt. bijwerkingen.</vt:lpstr>
      <vt:lpstr>- Apotheker controleert elke dag alle recepten.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recept naar medicijn</dc:title>
  <dc:creator>E. Scheltens-Flink</dc:creator>
  <cp:lastModifiedBy>E. Scheltens-Flink</cp:lastModifiedBy>
  <cp:revision>5</cp:revision>
  <dcterms:modified xsi:type="dcterms:W3CDTF">2015-03-27T13:10:36Z</dcterms:modified>
</cp:coreProperties>
</file>